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EDDE-FCA8-C869-53F5-37F89F24A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1EEC0E-13D3-3FD5-0F88-D54F2F27A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E2342-6FAA-B5B2-A498-3459F763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E8A1-DCB3-D820-FCAC-798D728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D8A77-2642-053B-0334-9097F6A0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7EA7-002E-CA28-D00F-8192FDCB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8DEF6-F673-883B-7F48-5C6E78EF5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19AF4-A653-016C-250E-929F4CB9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2E801-9B90-4928-1150-0682B80F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419DF-570C-157D-D714-267E9BE8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8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E41E4D-F322-DA08-CD11-9301ABF6B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DB3A6-F06A-0D05-DDD3-36D5FE8BD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CD978-0172-8E1F-E785-68D692A5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4B5F8-75B1-4BE6-6C9D-3D85DDD9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DFF21-02D8-6A3A-144D-0364D441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9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00453-0C0D-585A-EBC8-E57B6A8F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3637-A43A-4590-5146-12C0D5939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C5072-FCC5-6719-ED52-F35B4EF8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392C8-9C6C-8915-2743-73808EE8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E0E7B-3DB3-88E0-ED45-4C4E5E4F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985D8-F4E9-FE7B-5B20-1C4B9F92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6FF5C-B3B5-937B-9BD5-A9F11B768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4CDD-24CF-6975-6D59-8012FEC4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C308C-FC84-8BC8-90C5-316EB89E0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D7F39-398A-DDB2-6AC8-A40CC06F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1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0012-14B4-D09A-7A0B-17D178CA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E0B09-80A5-29E9-C640-C1EA09E86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99BA7-D210-AE5F-745A-784562FF2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072D3-B10B-1BDE-8C62-94C54818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113F0-7B74-5347-8380-0FB070C5E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4826-7C25-16E7-D573-E21FE9B4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2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DA7F-85D3-5C65-7FEB-68C4842A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F8F66-C1AF-1E54-8294-0391B80FA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432-9791-DDDB-34F2-FFE3E6ABC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81487-AAEA-F1B4-F725-8816CABA77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F7D5FC-5E2F-DDCB-0A14-F5F8C9AFE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A8538-6295-7AD7-322B-0A45F449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47E462-021D-6FC6-5262-EED2B62C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E0C2-C214-43E2-CDF7-FD3493A0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5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F304-1EB1-0798-5061-97487B039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2F636-521C-219C-85F5-36148A50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C6EEE-1277-F6C9-3855-0AB66471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17477-8229-6E5F-B3B4-5D550F83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9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C8746-DBFD-16A8-C24C-FF47B2A6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B368A-0E91-549F-19AF-A3D70427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1F888-2BB5-D893-63C0-D693BDC8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6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0C4D-76A1-27EC-14F5-E8D64358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BFFAE-3EA6-0D8E-97F8-0938E939F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04EC0-F7F3-15EC-FBD3-1198233CE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A3DD4-56C4-FC18-9CF9-64FCD5C3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59B06-F4FD-A7BF-EB94-079926E7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16A73-28AC-991A-36BE-99394D99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6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6BA6-661E-25C3-FD5A-947D36DDC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E0273-D0AA-1B07-0316-B3FA2F46A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B3242-4254-0FC0-F519-4506023E9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91A3F-8C1C-0E3A-A022-67928CCD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D6863-F4D3-C062-037C-657E4487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27758-277F-6FDC-0F9E-CDDE7BE6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2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4B61C-8576-14E4-A0DB-68661E4E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17E5C-1C06-D68D-B29F-DAEF19C1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AA644-9E95-F71E-A41C-C9F01B4C8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04B0-97C7-402C-A056-A13E2F832326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BBF34-7431-3BBE-070C-C5AF9267A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068FC-892B-A156-1F90-73A69A54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0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7E182B-2EF3-D4D5-9856-139A60D32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174" y="3429000"/>
            <a:ext cx="5064522" cy="33029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33C75F-F7C4-3BBB-D12C-189576B9A6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Interpersonal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180CF-AA84-3738-1448-FF5112C926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/>
              <a:t>Pertemuan</a:t>
            </a:r>
            <a:r>
              <a:rPr lang="en-US" b="1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30508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85831" y="242665"/>
            <a:ext cx="4140169" cy="14265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397"/>
              </a:lnSpc>
            </a:pPr>
            <a:r>
              <a:rPr lang="en-US" sz="8854" dirty="0">
                <a:solidFill>
                  <a:srgbClr val="E75373"/>
                </a:solidFill>
                <a:latin typeface="Bahnschrift SemiBold" panose="020B0502040204020203" pitchFamily="34" charset="0"/>
              </a:rPr>
              <a:t>Rules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246949" y="1966708"/>
            <a:ext cx="11945051" cy="20521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04815" indent="-304815">
              <a:buFont typeface="Arial" panose="020B0604020202020204" pitchFamily="34" charset="0"/>
              <a:buChar char="•"/>
            </a:pPr>
            <a:r>
              <a:rPr lang="en-US" sz="2667" dirty="0"/>
              <a:t>Materi </a:t>
            </a:r>
            <a:r>
              <a:rPr lang="en-US" sz="2667" dirty="0" err="1"/>
              <a:t>tiap</a:t>
            </a:r>
            <a:r>
              <a:rPr lang="en-US" sz="2667" dirty="0"/>
              <a:t> </a:t>
            </a:r>
            <a:r>
              <a:rPr lang="en-US" sz="2667" dirty="0" err="1"/>
              <a:t>pertemuan</a:t>
            </a:r>
            <a:r>
              <a:rPr lang="en-US" sz="2667" dirty="0"/>
              <a:t> </a:t>
            </a:r>
            <a:r>
              <a:rPr lang="en-US" sz="2667" dirty="0" err="1"/>
              <a:t>didownload</a:t>
            </a:r>
            <a:r>
              <a:rPr lang="en-US" sz="2667" dirty="0"/>
              <a:t> di </a:t>
            </a:r>
            <a:r>
              <a:rPr lang="en-US" sz="2667" dirty="0" err="1"/>
              <a:t>Siskamaya</a:t>
            </a:r>
            <a:endParaRPr lang="en-US" sz="2667" dirty="0"/>
          </a:p>
          <a:p>
            <a:pPr marL="304815" indent="-304815">
              <a:buFont typeface="Arial" panose="020B0604020202020204" pitchFamily="34" charset="0"/>
              <a:buChar char="•"/>
            </a:pPr>
            <a:r>
              <a:rPr lang="en-US" sz="2667" dirty="0" err="1"/>
              <a:t>Aktivitas</a:t>
            </a:r>
            <a:r>
              <a:rPr lang="en-US" sz="2667" dirty="0"/>
              <a:t> </a:t>
            </a:r>
            <a:r>
              <a:rPr lang="en-US" sz="2667" b="1" dirty="0" err="1"/>
              <a:t>Tugas</a:t>
            </a:r>
            <a:r>
              <a:rPr lang="en-US" sz="2667" dirty="0"/>
              <a:t> </a:t>
            </a:r>
            <a:r>
              <a:rPr lang="en-US" sz="2667" dirty="0" err="1"/>
              <a:t>menggunakan</a:t>
            </a:r>
            <a:r>
              <a:rPr lang="en-US" sz="2667" dirty="0"/>
              <a:t> Google </a:t>
            </a:r>
            <a:r>
              <a:rPr lang="en-US" sz="2667" dirty="0" err="1"/>
              <a:t>ClassRoom</a:t>
            </a:r>
            <a:r>
              <a:rPr lang="en-US" sz="2667" dirty="0"/>
              <a:t> (GCR)</a:t>
            </a:r>
          </a:p>
          <a:p>
            <a:pPr marL="304815" indent="-304815">
              <a:buFont typeface="Arial" panose="020B0604020202020204" pitchFamily="34" charset="0"/>
              <a:buChar char="•"/>
            </a:pPr>
            <a:r>
              <a:rPr lang="en-US" sz="2667" dirty="0" err="1"/>
              <a:t>Dosen</a:t>
            </a:r>
            <a:r>
              <a:rPr lang="en-US" sz="2667" dirty="0"/>
              <a:t> </a:t>
            </a:r>
            <a:r>
              <a:rPr lang="en-US" sz="2667" dirty="0" err="1"/>
              <a:t>tidak</a:t>
            </a:r>
            <a:r>
              <a:rPr lang="en-US" sz="2667" dirty="0"/>
              <a:t> </a:t>
            </a:r>
            <a:r>
              <a:rPr lang="en-US" sz="2667" dirty="0" err="1"/>
              <a:t>akan</a:t>
            </a:r>
            <a:r>
              <a:rPr lang="en-US" sz="2667" dirty="0"/>
              <a:t> </a:t>
            </a:r>
            <a:r>
              <a:rPr lang="en-US" sz="2667" dirty="0" err="1"/>
              <a:t>mengingatkan</a:t>
            </a:r>
            <a:r>
              <a:rPr lang="en-US" sz="2667" dirty="0"/>
              <a:t> </a:t>
            </a:r>
            <a:r>
              <a:rPr lang="en-US" sz="2667" dirty="0" err="1"/>
              <a:t>kembali</a:t>
            </a:r>
            <a:r>
              <a:rPr lang="en-US" sz="2667" dirty="0"/>
              <a:t> </a:t>
            </a:r>
            <a:r>
              <a:rPr lang="en-US" sz="2667" dirty="0" err="1"/>
              <a:t>tugas</a:t>
            </a:r>
            <a:r>
              <a:rPr lang="en-US" sz="2667" dirty="0"/>
              <a:t> </a:t>
            </a:r>
            <a:r>
              <a:rPr lang="en-US" sz="2667" dirty="0" err="1"/>
              <a:t>ke</a:t>
            </a:r>
            <a:r>
              <a:rPr lang="en-US" sz="2667" dirty="0"/>
              <a:t> </a:t>
            </a:r>
            <a:r>
              <a:rPr lang="en-US" sz="2667" dirty="0" err="1"/>
              <a:t>mahasiswa</a:t>
            </a:r>
            <a:r>
              <a:rPr lang="en-US" sz="2667" dirty="0"/>
              <a:t>. </a:t>
            </a:r>
            <a:r>
              <a:rPr lang="en-US" sz="2667" b="1" dirty="0" err="1">
                <a:solidFill>
                  <a:srgbClr val="FF0000"/>
                </a:solidFill>
              </a:rPr>
              <a:t>Saat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tidak</a:t>
            </a:r>
            <a:r>
              <a:rPr lang="en-US" sz="2667" b="1" dirty="0">
                <a:solidFill>
                  <a:srgbClr val="FF0000"/>
                </a:solidFill>
              </a:rPr>
              <a:t> submit </a:t>
            </a:r>
            <a:r>
              <a:rPr lang="en-US" sz="2667" b="1" dirty="0" err="1">
                <a:solidFill>
                  <a:srgbClr val="FF0000"/>
                </a:solidFill>
              </a:rPr>
              <a:t>tugas</a:t>
            </a:r>
            <a:r>
              <a:rPr lang="en-US" sz="2667" b="1" dirty="0">
                <a:solidFill>
                  <a:srgbClr val="FF0000"/>
                </a:solidFill>
              </a:rPr>
              <a:t> di GCR </a:t>
            </a:r>
            <a:r>
              <a:rPr lang="en-US" sz="2667" b="1" dirty="0" err="1">
                <a:solidFill>
                  <a:srgbClr val="FF0000"/>
                </a:solidFill>
              </a:rPr>
              <a:t>artinya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nilai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tugas</a:t>
            </a:r>
            <a:r>
              <a:rPr lang="en-US" sz="2667" b="1" dirty="0">
                <a:solidFill>
                  <a:srgbClr val="FF0000"/>
                </a:solidFill>
              </a:rPr>
              <a:t> 0</a:t>
            </a:r>
          </a:p>
          <a:p>
            <a:pPr marL="304815" indent="-304815">
              <a:buFont typeface="Arial" panose="020B0604020202020204" pitchFamily="34" charset="0"/>
              <a:buChar char="•"/>
            </a:pPr>
            <a:r>
              <a:rPr lang="en-US" sz="2667" dirty="0"/>
              <a:t>Di </a:t>
            </a:r>
            <a:r>
              <a:rPr lang="en-US" sz="2667" dirty="0" err="1"/>
              <a:t>kelas</a:t>
            </a:r>
            <a:r>
              <a:rPr lang="en-US" sz="2667" dirty="0"/>
              <a:t> </a:t>
            </a:r>
            <a:r>
              <a:rPr lang="en-US" sz="2667" dirty="0" err="1"/>
              <a:t>tidak</a:t>
            </a:r>
            <a:r>
              <a:rPr lang="en-US" sz="2667" dirty="0"/>
              <a:t> </a:t>
            </a:r>
            <a:r>
              <a:rPr lang="en-US" sz="2667" dirty="0" err="1"/>
              <a:t>ada</a:t>
            </a:r>
            <a:r>
              <a:rPr lang="en-US" sz="2667" dirty="0"/>
              <a:t> complain </a:t>
            </a:r>
            <a:r>
              <a:rPr lang="en-US" sz="2667" dirty="0" err="1"/>
              <a:t>nilai</a:t>
            </a:r>
            <a:r>
              <a:rPr lang="en-US" sz="2667" dirty="0"/>
              <a:t> </a:t>
            </a:r>
            <a:r>
              <a:rPr lang="en-US" sz="2667" dirty="0" err="1"/>
              <a:t>tugas</a:t>
            </a:r>
            <a:r>
              <a:rPr lang="en-US" sz="2667" dirty="0"/>
              <a:t> </a:t>
            </a:r>
            <a:r>
              <a:rPr lang="en-US" sz="2667" dirty="0" err="1"/>
              <a:t>setelah</a:t>
            </a:r>
            <a:r>
              <a:rPr lang="en-US" sz="2667" dirty="0"/>
              <a:t> </a:t>
            </a:r>
            <a:r>
              <a:rPr lang="en-US" sz="2667" dirty="0" err="1"/>
              <a:t>perkuliahan</a:t>
            </a:r>
            <a:r>
              <a:rPr lang="en-US" sz="2667" dirty="0"/>
              <a:t> </a:t>
            </a:r>
            <a:r>
              <a:rPr lang="en-US" sz="2667" dirty="0" err="1"/>
              <a:t>berakhir</a:t>
            </a:r>
            <a:endParaRPr lang="en-US" sz="2667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692401" y="533400"/>
            <a:ext cx="5867003" cy="816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93"/>
              </a:lnSpc>
            </a:pPr>
            <a:r>
              <a:rPr lang="en-US" sz="5066" dirty="0">
                <a:solidFill>
                  <a:srgbClr val="03989E"/>
                </a:solidFill>
                <a:latin typeface="Bahnschrift SemiBold" panose="020B0502040204020203" pitchFamily="34" charset="0"/>
              </a:rPr>
              <a:t>Google </a:t>
            </a:r>
            <a:r>
              <a:rPr lang="en-US" sz="5066" dirty="0" err="1">
                <a:solidFill>
                  <a:srgbClr val="03989E"/>
                </a:solidFill>
                <a:latin typeface="Bahnschrift SemiBold" panose="020B0502040204020203" pitchFamily="34" charset="0"/>
              </a:rPr>
              <a:t>ClassRoom</a:t>
            </a:r>
            <a:endParaRPr lang="en-US" sz="5066" dirty="0">
              <a:solidFill>
                <a:srgbClr val="03989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0400" y="2108200"/>
            <a:ext cx="10515600" cy="2277547"/>
          </a:xfrm>
          <a:prstGeom prst="rect">
            <a:avLst/>
          </a:prstGeom>
          <a:noFill/>
        </p:spPr>
        <p:txBody>
          <a:bodyPr wrap="square" lIns="60960" tIns="30480" rIns="60960" bIns="30480">
            <a:spAutoFit/>
          </a:bodyPr>
          <a:lstStyle/>
          <a:p>
            <a:pPr algn="ctr"/>
            <a:endParaRPr lang="en-US" sz="6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https://classroom.google.com/c/NzU4MjczMDgxMTEx?cjc=ne35hpm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952521" y="3632200"/>
            <a:ext cx="7648679" cy="20964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552"/>
              </a:lnSpc>
              <a:spcBef>
                <a:spcPct val="0"/>
              </a:spcBef>
            </a:pPr>
            <a:r>
              <a:rPr lang="en-US" sz="6600" b="1" i="0" dirty="0">
                <a:solidFill>
                  <a:srgbClr val="FF0000"/>
                </a:solidFill>
                <a:effectLst/>
                <a:latin typeface="Google Sans"/>
              </a:rPr>
              <a:t>ne35hpm</a:t>
            </a:r>
            <a:endParaRPr lang="en-US" sz="13965" b="1" dirty="0">
              <a:solidFill>
                <a:srgbClr val="FF0000"/>
              </a:solidFill>
              <a:latin typeface="Rockwell Extra Bold" panose="020609030405050204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66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Rounded MT Bold</vt:lpstr>
      <vt:lpstr>Bahnschrift SemiBold</vt:lpstr>
      <vt:lpstr>Calibri</vt:lpstr>
      <vt:lpstr>Calibri Light</vt:lpstr>
      <vt:lpstr>Google Sans</vt:lpstr>
      <vt:lpstr>Rockwell Extra Bold</vt:lpstr>
      <vt:lpstr>Office Theme</vt:lpstr>
      <vt:lpstr>Komunikasi Interpersonal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LITERASI MEDIA</dc:title>
  <dc:creator>Woro Kencana</dc:creator>
  <cp:lastModifiedBy>Woro Kencana</cp:lastModifiedBy>
  <cp:revision>7</cp:revision>
  <dcterms:created xsi:type="dcterms:W3CDTF">2023-09-13T05:30:11Z</dcterms:created>
  <dcterms:modified xsi:type="dcterms:W3CDTF">2025-03-11T04:33:20Z</dcterms:modified>
</cp:coreProperties>
</file>